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31386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th-TH"/>
              <a:t>12/11/61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8BAFD-B3ED-4AFE-A7B0-1A221B4A77F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551814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th-TH"/>
              <a:t>12/11/61</a:t>
            </a:r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81513"/>
            <a:ext cx="5486400" cy="3668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847138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847138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9E3B1-4C4C-4F5B-BBB5-512DDE62567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600304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9E3B1-4C4C-4F5B-BBB5-512DDE625675}" type="slidenum">
              <a:rPr lang="th-TH" smtClean="0"/>
              <a:pPr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795718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97075-2B27-431B-8F62-165F5836C9A7}" type="datetime1">
              <a:rPr lang="th-TH" smtClean="0"/>
              <a:pPr/>
              <a:t>03/08/63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5726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8A34-8E91-4EE4-90E6-D780F3438011}" type="datetime1">
              <a:rPr lang="th-TH" smtClean="0"/>
              <a:pPr/>
              <a:t>03/08/63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690914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0376F-E833-4EDE-9077-AC2014A8CE9A}" type="datetime1">
              <a:rPr lang="th-TH" smtClean="0"/>
              <a:pPr/>
              <a:t>03/08/63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136280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BF4CA-1218-480D-873E-EA524E68878C}" type="datetime1">
              <a:rPr lang="th-TH" smtClean="0"/>
              <a:pPr/>
              <a:t>03/08/63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19430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03F0C-8BB3-43CF-AD79-875670545A28}" type="datetime1">
              <a:rPr lang="th-TH" smtClean="0"/>
              <a:pPr/>
              <a:t>03/08/63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0571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19EAD-2D01-4BAF-A0BA-E21B7C255786}" type="datetime1">
              <a:rPr lang="th-TH" smtClean="0"/>
              <a:pPr/>
              <a:t>03/08/63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5558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14C2-80D4-447E-A6ED-FE770AF0D105}" type="datetime1">
              <a:rPr lang="th-TH" smtClean="0"/>
              <a:pPr/>
              <a:t>03/08/63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633425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693D8-921B-4FF0-BF49-4B99857FC6AC}" type="datetime1">
              <a:rPr lang="th-TH" smtClean="0"/>
              <a:pPr/>
              <a:t>03/08/63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791483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45202-4365-42B9-BD73-59E2AB4C4D2A}" type="datetime1">
              <a:rPr lang="th-TH" smtClean="0"/>
              <a:pPr/>
              <a:t>03/08/63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256582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D496-C536-45E0-8274-4D855EA20A1B}" type="datetime1">
              <a:rPr lang="th-TH" smtClean="0"/>
              <a:pPr/>
              <a:t>03/08/63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818927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1BFC-291B-4768-9D21-1ED58AA0CDA7}" type="datetime1">
              <a:rPr lang="th-TH" smtClean="0"/>
              <a:pPr/>
              <a:t>03/08/63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23245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DDAD9-103A-41C4-B712-2EC431B1C3D7}" type="datetime1">
              <a:rPr lang="th-TH" smtClean="0"/>
              <a:pPr/>
              <a:t>03/08/63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C378D-4586-4311-AE30-94CB7A54B23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2385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742"/>
          </a:xfrm>
        </p:spPr>
      </p:pic>
    </p:spTree>
    <p:extLst>
      <p:ext uri="{BB962C8B-B14F-4D97-AF65-F5344CB8AC3E}">
        <p14:creationId xmlns:p14="http://schemas.microsoft.com/office/powerpoint/2010/main" xmlns="" val="1421406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442"/>
          </a:xfrm>
        </p:spPr>
      </p:pic>
    </p:spTree>
    <p:extLst>
      <p:ext uri="{BB962C8B-B14F-4D97-AF65-F5344CB8AC3E}">
        <p14:creationId xmlns:p14="http://schemas.microsoft.com/office/powerpoint/2010/main" xmlns="" val="3931017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039"/>
          </a:xfrm>
        </p:spPr>
      </p:pic>
    </p:spTree>
    <p:extLst>
      <p:ext uri="{BB962C8B-B14F-4D97-AF65-F5344CB8AC3E}">
        <p14:creationId xmlns:p14="http://schemas.microsoft.com/office/powerpoint/2010/main" xmlns="" val="2191312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202"/>
          </a:xfrm>
        </p:spPr>
      </p:pic>
    </p:spTree>
    <p:extLst>
      <p:ext uri="{BB962C8B-B14F-4D97-AF65-F5344CB8AC3E}">
        <p14:creationId xmlns:p14="http://schemas.microsoft.com/office/powerpoint/2010/main" xmlns="" val="1435838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039"/>
          </a:xfrm>
        </p:spPr>
      </p:pic>
    </p:spTree>
    <p:extLst>
      <p:ext uri="{BB962C8B-B14F-4D97-AF65-F5344CB8AC3E}">
        <p14:creationId xmlns:p14="http://schemas.microsoft.com/office/powerpoint/2010/main" xmlns="" val="1470738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9203"/>
          </a:xfrm>
        </p:spPr>
      </p:pic>
    </p:spTree>
    <p:extLst>
      <p:ext uri="{BB962C8B-B14F-4D97-AF65-F5344CB8AC3E}">
        <p14:creationId xmlns:p14="http://schemas.microsoft.com/office/powerpoint/2010/main" xmlns="" val="797501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202"/>
          </a:xfrm>
        </p:spPr>
      </p:pic>
    </p:spTree>
    <p:extLst>
      <p:ext uri="{BB962C8B-B14F-4D97-AF65-F5344CB8AC3E}">
        <p14:creationId xmlns:p14="http://schemas.microsoft.com/office/powerpoint/2010/main" xmlns="" val="2546035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202"/>
          </a:xfrm>
        </p:spPr>
      </p:pic>
    </p:spTree>
    <p:extLst>
      <p:ext uri="{BB962C8B-B14F-4D97-AF65-F5344CB8AC3E}">
        <p14:creationId xmlns:p14="http://schemas.microsoft.com/office/powerpoint/2010/main" xmlns="" val="4064176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039"/>
          </a:xfrm>
        </p:spPr>
      </p:pic>
    </p:spTree>
    <p:extLst>
      <p:ext uri="{BB962C8B-B14F-4D97-AF65-F5344CB8AC3E}">
        <p14:creationId xmlns:p14="http://schemas.microsoft.com/office/powerpoint/2010/main" xmlns="" val="4104031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039"/>
          </a:xfrm>
        </p:spPr>
      </p:pic>
    </p:spTree>
    <p:extLst>
      <p:ext uri="{BB962C8B-B14F-4D97-AF65-F5344CB8AC3E}">
        <p14:creationId xmlns:p14="http://schemas.microsoft.com/office/powerpoint/2010/main" xmlns="" val="296752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3708" cy="6858000"/>
          </a:xfrm>
        </p:spPr>
      </p:pic>
    </p:spTree>
    <p:extLst>
      <p:ext uri="{BB962C8B-B14F-4D97-AF65-F5344CB8AC3E}">
        <p14:creationId xmlns:p14="http://schemas.microsoft.com/office/powerpoint/2010/main" xmlns="" val="3607004736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</Words>
  <Application>Microsoft Office PowerPoint</Application>
  <PresentationFormat>กำหนดเอง</PresentationFormat>
  <Paragraphs>1</Paragraphs>
  <Slides>11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11</vt:i4>
      </vt:variant>
    </vt:vector>
  </HeadingPairs>
  <TitlesOfParts>
    <vt:vector size="12" baseType="lpstr">
      <vt:lpstr>ธีมของ Office</vt:lpstr>
      <vt:lpstr>ภาพนิ่ง 1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ภาพนิ่ง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ENTER</dc:creator>
  <cp:lastModifiedBy>ACER</cp:lastModifiedBy>
  <cp:revision>7</cp:revision>
  <cp:lastPrinted>2018-11-12T03:55:01Z</cp:lastPrinted>
  <dcterms:created xsi:type="dcterms:W3CDTF">2018-10-29T12:13:30Z</dcterms:created>
  <dcterms:modified xsi:type="dcterms:W3CDTF">2020-08-03T08:52:57Z</dcterms:modified>
</cp:coreProperties>
</file>